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9"/>
  </p:notesMasterIdLst>
  <p:handoutMasterIdLst>
    <p:handoutMasterId r:id="rId10"/>
  </p:handoutMasterIdLst>
  <p:sldIdLst>
    <p:sldId id="265" r:id="rId2"/>
    <p:sldId id="325" r:id="rId3"/>
    <p:sldId id="324" r:id="rId4"/>
    <p:sldId id="328" r:id="rId5"/>
    <p:sldId id="327" r:id="rId6"/>
    <p:sldId id="263" r:id="rId7"/>
    <p:sldId id="329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01" autoAdjust="0"/>
    <p:restoredTop sz="94618" autoAdjust="0"/>
  </p:normalViewPr>
  <p:slideViewPr>
    <p:cSldViewPr snapToGrid="0" snapToObjects="1" showGuides="1">
      <p:cViewPr varScale="1">
        <p:scale>
          <a:sx n="176" d="100"/>
          <a:sy n="176" d="100"/>
        </p:scale>
        <p:origin x="736" y="19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10/26/23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10/26/23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Локарнские соглашения (договоры)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DE8EDF-BCA4-C52A-A042-FC503E59C0BC}"/>
              </a:ext>
            </a:extLst>
          </p:cNvPr>
          <p:cNvSpPr txBox="1"/>
          <p:nvPr/>
        </p:nvSpPr>
        <p:spPr>
          <a:xfrm>
            <a:off x="6095999" y="4035288"/>
            <a:ext cx="273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</a:rPr>
              <a:t>Выполнил Бурейко Роман</a:t>
            </a:r>
          </a:p>
          <a:p>
            <a:pPr algn="ctr"/>
            <a:r>
              <a:rPr lang="ru-RU" dirty="0">
                <a:solidFill>
                  <a:schemeClr val="bg2"/>
                </a:solidFill>
              </a:rPr>
              <a:t>Р3115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Локарнские договоры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95D14C-0749-B366-DF60-831456AD6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по 16 октября 1925 года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BEB8F5-40B6-9ED0-2486-8BF3D7A0743A}"/>
              </a:ext>
            </a:extLst>
          </p:cNvPr>
          <p:cNvSpPr txBox="1"/>
          <p:nvPr/>
        </p:nvSpPr>
        <p:spPr>
          <a:xfrm>
            <a:off x="239486" y="4585466"/>
            <a:ext cx="541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/>
                </a:solidFill>
              </a:rPr>
              <a:t>Густав Штреземен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ru-RU" dirty="0">
                <a:solidFill>
                  <a:schemeClr val="bg2"/>
                </a:solidFill>
              </a:rPr>
              <a:t>Остин </a:t>
            </a:r>
            <a:r>
              <a:rPr lang="ru-RU" sz="1600" dirty="0">
                <a:solidFill>
                  <a:schemeClr val="bg2"/>
                </a:solidFill>
              </a:rPr>
              <a:t>Чемберлен</a:t>
            </a:r>
            <a:r>
              <a:rPr lang="en-US" dirty="0">
                <a:solidFill>
                  <a:schemeClr val="bg2"/>
                </a:solidFill>
              </a:rPr>
              <a:t>, </a:t>
            </a:r>
            <a:r>
              <a:rPr lang="ru-RU" dirty="0">
                <a:solidFill>
                  <a:schemeClr val="bg2"/>
                </a:solidFill>
              </a:rPr>
              <a:t>Аристид Бриан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1AE9C1-C3E9-6697-0E02-FDDD91C30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7566"/>
            <a:ext cx="4673530" cy="335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ru-RU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Са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мые главные цели – утверждение территорий в западной части Европы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снятия в    Европе политического напряжения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-Франция желала Безопасности для своих границ</a:t>
            </a:r>
          </a:p>
          <a:p>
            <a:r>
              <a:rPr lang="ru-RU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-Великобритания поддерживает франко-германский союз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 в надежде на снятие Францией       Санитарного кордона</a:t>
            </a:r>
            <a:r>
              <a:rPr lang="en-US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-Германия желала 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прорвать международную изоляцию и сохранить Рейнску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ю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зону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стальные же страны желали гарантий для своих территорий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поэтому охотно согласились участвовать в соглашениях на правах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посредников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4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Цели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A1CC95-D9B6-DFCC-114C-9E53E8037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79" y="682172"/>
            <a:ext cx="6769100" cy="412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E6A3C3-7448-906F-E1E0-3C0C8767811C}"/>
              </a:ext>
            </a:extLst>
          </p:cNvPr>
          <p:cNvSpPr txBox="1"/>
          <p:nvPr/>
        </p:nvSpPr>
        <p:spPr>
          <a:xfrm>
            <a:off x="403679" y="138668"/>
            <a:ext cx="159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Рейнская зона</a:t>
            </a:r>
          </a:p>
        </p:txBody>
      </p:sp>
    </p:spTree>
    <p:extLst>
      <p:ext uri="{BB962C8B-B14F-4D97-AF65-F5344CB8AC3E}">
        <p14:creationId xmlns:p14="http://schemas.microsoft.com/office/powerpoint/2010/main" val="2548708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Итоги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2C2D2E"/>
                </a:solidFill>
                <a:latin typeface="+mn-lt"/>
              </a:rPr>
              <a:t>-</a:t>
            </a:r>
            <a:r>
              <a:rPr lang="ru-RU" sz="2000" dirty="0">
                <a:solidFill>
                  <a:srgbClr val="2C2D2E"/>
                </a:solidFill>
                <a:latin typeface="+mn-lt"/>
              </a:rPr>
              <a:t>Улучшение политического климата в Европе</a:t>
            </a:r>
          </a:p>
          <a:p>
            <a:r>
              <a:rPr lang="ru-RU" sz="2000" b="0" i="0" dirty="0">
                <a:solidFill>
                  <a:srgbClr val="2C2D2E"/>
                </a:solidFill>
                <a:effectLst/>
                <a:latin typeface="+mn-lt"/>
              </a:rPr>
              <a:t>-Вступление Германией в Лигу Наций</a:t>
            </a:r>
          </a:p>
          <a:p>
            <a:r>
              <a:rPr lang="ru-RU" sz="2000" b="0" i="0" dirty="0">
                <a:solidFill>
                  <a:srgbClr val="2C2D2E"/>
                </a:solidFill>
                <a:effectLst/>
                <a:latin typeface="+mn-lt"/>
              </a:rPr>
              <a:t>-Недовольство правых сил Германии</a:t>
            </a:r>
          </a:p>
        </p:txBody>
      </p:sp>
    </p:spTree>
    <p:extLst>
      <p:ext uri="{BB962C8B-B14F-4D97-AF65-F5344CB8AC3E}">
        <p14:creationId xmlns:p14="http://schemas.microsoft.com/office/powerpoint/2010/main" val="1968570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FAA8EF-5FCA-D895-453C-81A4F37F5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091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5653</TotalTime>
  <Words>122</Words>
  <Application>Microsoft Macintosh PowerPoint</Application>
  <PresentationFormat>Экран (16:9)</PresentationFormat>
  <Paragraphs>18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Локарнские соглашения (договоры)</vt:lpstr>
      <vt:lpstr>Локарнские договоры</vt:lpstr>
      <vt:lpstr>Цели</vt:lpstr>
      <vt:lpstr>Презентация PowerPoint</vt:lpstr>
      <vt:lpstr>Итоги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Microsoft Office User</cp:lastModifiedBy>
  <cp:revision>105</cp:revision>
  <dcterms:created xsi:type="dcterms:W3CDTF">2014-06-27T12:30:22Z</dcterms:created>
  <dcterms:modified xsi:type="dcterms:W3CDTF">2023-10-26T09:39:38Z</dcterms:modified>
</cp:coreProperties>
</file>